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E21712B6-23AE-4138-BC5B-99F3F7C1309D}" type="datetimeFigureOut">
              <a:rPr lang="ru-RU" smtClean="0"/>
              <a:t>05.02.2018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93EE6D5-F7F1-4468-8457-316FB2E00DC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6600" dirty="0">
                <a:solidFill>
                  <a:srgbClr val="FF0000"/>
                </a:solidFill>
              </a:rPr>
              <a:t>Безопасный Интернет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44008" y="4653136"/>
            <a:ext cx="3384376" cy="936104"/>
          </a:xfrm>
        </p:spPr>
        <p:txBody>
          <a:bodyPr>
            <a:normAutofit/>
          </a:bodyPr>
          <a:lstStyle/>
          <a:p>
            <a:r>
              <a:rPr lang="ru-RU" dirty="0" smtClean="0"/>
              <a:t>Автор: </a:t>
            </a:r>
            <a:r>
              <a:rPr lang="ru-RU" dirty="0" err="1" smtClean="0"/>
              <a:t>Сытник</a:t>
            </a:r>
            <a:r>
              <a:rPr lang="ru-RU" dirty="0" smtClean="0"/>
              <a:t> Павел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3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Источники информации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2204864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http://kul-sh1.ru/index.php?option=com_content&amp;view=article&amp;id=479:internet147&amp;catid=38:psixinternet1&amp;Itemid=34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3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>
                <a:solidFill>
                  <a:srgbClr val="FF0000"/>
                </a:solidFill>
              </a:rPr>
              <a:t>Спасибо за внимание !</a:t>
            </a:r>
            <a:endParaRPr lang="ru-RU" b="1" i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20" y="2204864"/>
            <a:ext cx="5013983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67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970438" y="1007192"/>
            <a:ext cx="3314377" cy="1081213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Преступники</a:t>
            </a:r>
            <a:r>
              <a:rPr lang="ru-RU" sz="3600" b="1" dirty="0"/>
              <a:t> </a:t>
            </a:r>
            <a:r>
              <a:rPr lang="ru-RU" sz="3600" b="1" dirty="0">
                <a:solidFill>
                  <a:srgbClr val="FF0000"/>
                </a:solidFill>
              </a:rPr>
              <a:t>в</a:t>
            </a:r>
            <a:r>
              <a:rPr lang="ru-RU" sz="3600" b="1" dirty="0"/>
              <a:t> </a:t>
            </a:r>
            <a:r>
              <a:rPr lang="ru-RU" sz="3600" b="1" dirty="0">
                <a:solidFill>
                  <a:srgbClr val="FF0000"/>
                </a:solidFill>
              </a:rPr>
              <a:t>интернете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970600" y="2204542"/>
            <a:ext cx="3386375" cy="4033091"/>
          </a:xfrm>
        </p:spPr>
        <p:txBody>
          <a:bodyPr>
            <a:normAutofit/>
          </a:bodyPr>
          <a:lstStyle/>
          <a:p>
            <a:r>
              <a:rPr lang="ru-RU" sz="1800" dirty="0" smtClean="0"/>
              <a:t>1) не </a:t>
            </a:r>
            <a:r>
              <a:rPr lang="ru-RU" sz="1800" dirty="0"/>
              <a:t>доверяйте случайным знакомым в сети личные проблемы</a:t>
            </a:r>
          </a:p>
          <a:p>
            <a:r>
              <a:rPr lang="ru-RU" sz="1800" dirty="0" smtClean="0"/>
              <a:t>2) не </a:t>
            </a:r>
            <a:r>
              <a:rPr lang="ru-RU" sz="1800" dirty="0"/>
              <a:t>соглашайтесь на встречи</a:t>
            </a:r>
          </a:p>
          <a:p>
            <a:r>
              <a:rPr lang="ru-RU" sz="1800" dirty="0" smtClean="0"/>
              <a:t>3) не </a:t>
            </a:r>
            <a:r>
              <a:rPr lang="ru-RU" sz="1800" dirty="0"/>
              <a:t>принимайте подарки от </a:t>
            </a:r>
            <a:r>
              <a:rPr lang="ru-RU" sz="1800" dirty="0" smtClean="0"/>
              <a:t>незнакомых собеседников</a:t>
            </a:r>
            <a:endParaRPr lang="ru-RU" sz="1800" dirty="0"/>
          </a:p>
          <a:p>
            <a:r>
              <a:rPr lang="ru-RU" sz="1800" dirty="0" smtClean="0"/>
              <a:t>4) не </a:t>
            </a:r>
            <a:r>
              <a:rPr lang="ru-RU" sz="1800" dirty="0"/>
              <a:t>рассказывайте о своем режиме дня, где учитесь, гуляете, любимых местах отдыха и проведения досуга, где работают родители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88840"/>
            <a:ext cx="3456384" cy="284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6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1106721" y="1050108"/>
            <a:ext cx="3064827" cy="1082468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Преступники в интернете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899784" y="2277124"/>
            <a:ext cx="3457114" cy="3447693"/>
          </a:xfrm>
        </p:spPr>
        <p:txBody>
          <a:bodyPr/>
          <a:lstStyle/>
          <a:p>
            <a:r>
              <a:rPr lang="ru-RU" sz="2000" dirty="0" smtClean="0"/>
              <a:t>5) не </a:t>
            </a:r>
            <a:r>
              <a:rPr lang="ru-RU" sz="2000" dirty="0"/>
              <a:t>выдавайте личную информацию </a:t>
            </a:r>
          </a:p>
          <a:p>
            <a:r>
              <a:rPr lang="ru-RU" sz="2000" dirty="0" smtClean="0"/>
              <a:t>6) советуйтесь </a:t>
            </a:r>
            <a:r>
              <a:rPr lang="ru-RU" sz="2000" dirty="0"/>
              <a:t>с родителями перед опубликованием личной информации в сети</a:t>
            </a:r>
          </a:p>
          <a:p>
            <a:r>
              <a:rPr lang="ru-RU" sz="2000" dirty="0" smtClean="0"/>
              <a:t>7) не </a:t>
            </a:r>
            <a:r>
              <a:rPr lang="ru-RU" sz="2000" dirty="0"/>
              <a:t>указывайте реальное имя при регистрации в сети, пользуйтесь псевдонимами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16832"/>
            <a:ext cx="3528391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1087137" y="836961"/>
            <a:ext cx="3064827" cy="1366686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Преступники в интернете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931381" y="2594792"/>
            <a:ext cx="3457113" cy="3673106"/>
          </a:xfrm>
        </p:spPr>
        <p:txBody>
          <a:bodyPr>
            <a:normAutofit lnSpcReduction="10000"/>
          </a:bodyPr>
          <a:lstStyle/>
          <a:p>
            <a:r>
              <a:rPr lang="ru-RU" sz="1800" dirty="0" smtClean="0"/>
              <a:t>8) никогда </a:t>
            </a:r>
            <a:r>
              <a:rPr lang="ru-RU" sz="1800" dirty="0"/>
              <a:t>не соглашайтесь на личные встречи с друзьями по Интернет – они могут оказаться не теми за кого себя выдают</a:t>
            </a:r>
          </a:p>
          <a:p>
            <a:r>
              <a:rPr lang="ru-RU" sz="1800" dirty="0" smtClean="0"/>
              <a:t>9) прекращайте </a:t>
            </a:r>
            <a:r>
              <a:rPr lang="ru-RU" sz="1800" dirty="0"/>
              <a:t>любые контакты, если получаете вопросы личного характера или неприличного содержания</a:t>
            </a:r>
          </a:p>
          <a:p>
            <a:r>
              <a:rPr lang="ru-RU" sz="1800" dirty="0" smtClean="0"/>
              <a:t>10) если </a:t>
            </a:r>
            <a:r>
              <a:rPr lang="ru-RU" sz="1800" dirty="0"/>
              <a:t>вы столкнулись с негативом от другого пользователя, то об этом нужно сообщить родителям</a:t>
            </a:r>
          </a:p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3672407" cy="213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4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1090289" y="1051669"/>
            <a:ext cx="3064827" cy="1298458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Вредоносные программы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969978" y="2419888"/>
            <a:ext cx="3315633" cy="3387631"/>
          </a:xfrm>
        </p:spPr>
        <p:txBody>
          <a:bodyPr>
            <a:normAutofit/>
          </a:bodyPr>
          <a:lstStyle/>
          <a:p>
            <a:r>
              <a:rPr lang="ru-RU" sz="2000" dirty="0" smtClean="0"/>
              <a:t>1) не </a:t>
            </a:r>
            <a:r>
              <a:rPr lang="ru-RU" sz="2000" dirty="0"/>
              <a:t>загружайте файлы, программы или музыку из случайных источников – вы можете случайно загрузить вирусы </a:t>
            </a:r>
          </a:p>
          <a:p>
            <a:r>
              <a:rPr lang="ru-RU" sz="2000" dirty="0" smtClean="0"/>
              <a:t>2) если </a:t>
            </a:r>
            <a:r>
              <a:rPr lang="ru-RU" sz="2000" dirty="0"/>
              <a:t>компьютер начал странно работать, выключите его и сообщите родителям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1916832"/>
            <a:ext cx="3456384" cy="287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2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898604" y="836215"/>
            <a:ext cx="3530368" cy="172918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FF0000"/>
                </a:solidFill>
              </a:rPr>
              <a:t>Мошенничество в сети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971236" y="2563916"/>
            <a:ext cx="3457114" cy="3530368"/>
          </a:xfrm>
        </p:spPr>
        <p:txBody>
          <a:bodyPr>
            <a:noAutofit/>
          </a:bodyPr>
          <a:lstStyle/>
          <a:p>
            <a:r>
              <a:rPr lang="ru-RU" sz="2000" dirty="0" smtClean="0"/>
              <a:t>1) внимательно </a:t>
            </a:r>
            <a:r>
              <a:rPr lang="ru-RU" sz="2000" dirty="0"/>
              <a:t>относитесь к скачиванию платной информации и получению платных услуг из Интернета</a:t>
            </a:r>
          </a:p>
          <a:p>
            <a:r>
              <a:rPr lang="ru-RU" sz="2000" dirty="0" smtClean="0"/>
              <a:t>2) не </a:t>
            </a:r>
            <a:r>
              <a:rPr lang="ru-RU" sz="2000" dirty="0"/>
              <a:t>переходите по подозрительным ссылкам</a:t>
            </a:r>
          </a:p>
          <a:p>
            <a:r>
              <a:rPr lang="ru-RU" sz="2000" dirty="0"/>
              <a:t>создавайте надежные пароли</a:t>
            </a:r>
          </a:p>
          <a:p>
            <a:endParaRPr lang="ru-RU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2118762"/>
            <a:ext cx="3021013" cy="26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1128499" y="1367398"/>
            <a:ext cx="3064827" cy="1503037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FF0000"/>
                </a:solidFill>
              </a:rPr>
              <a:t>Азартные игры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1146503" y="3284428"/>
            <a:ext cx="3048891" cy="2593150"/>
          </a:xfrm>
        </p:spPr>
        <p:txBody>
          <a:bodyPr/>
          <a:lstStyle/>
          <a:p>
            <a:r>
              <a:rPr lang="ru-RU" sz="2800" dirty="0" smtClean="0"/>
              <a:t>1) нельзя </a:t>
            </a:r>
            <a:r>
              <a:rPr lang="ru-RU" sz="2800" dirty="0"/>
              <a:t>играть в азартные игры на деньги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2334628"/>
            <a:ext cx="3021013" cy="22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9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1085913" y="838229"/>
            <a:ext cx="3064827" cy="1223948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Интернет-зависимость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831000" y="1986584"/>
            <a:ext cx="3601107" cy="4252851"/>
          </a:xfrm>
        </p:spPr>
        <p:txBody>
          <a:bodyPr/>
          <a:lstStyle/>
          <a:p>
            <a:r>
              <a:rPr lang="ru-RU" sz="2000" dirty="0" smtClean="0"/>
              <a:t>1) соблюдайте </a:t>
            </a:r>
            <a:r>
              <a:rPr lang="ru-RU" sz="2000" dirty="0"/>
              <a:t>временные нормы нахождения за компьютером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Проблемы</a:t>
            </a:r>
          </a:p>
          <a:p>
            <a:r>
              <a:rPr lang="ru-RU" sz="2000" dirty="0" smtClean="0"/>
              <a:t>1) могут </a:t>
            </a:r>
            <a:r>
              <a:rPr lang="ru-RU" sz="2000" dirty="0"/>
              <a:t>появиться болевые ощущения в области позвоночника, запястий рук</a:t>
            </a:r>
          </a:p>
          <a:p>
            <a:r>
              <a:rPr lang="ru-RU" sz="2000" dirty="0" smtClean="0"/>
              <a:t>2) могут </a:t>
            </a:r>
            <a:r>
              <a:rPr lang="ru-RU" sz="2000" dirty="0"/>
              <a:t>начаться головные боли и проблемы со зрением</a:t>
            </a:r>
          </a:p>
          <a:p>
            <a:r>
              <a:rPr lang="ru-RU" sz="2000" dirty="0" smtClean="0"/>
              <a:t>3) </a:t>
            </a:r>
            <a:r>
              <a:rPr lang="ru-RU" sz="2000" dirty="0"/>
              <a:t>развивается бессонница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33848"/>
            <a:ext cx="3021013" cy="246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3501008"/>
            <a:ext cx="2376264" cy="271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0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-60000">
            <a:off x="683180" y="1049073"/>
            <a:ext cx="3745103" cy="1370456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Недостоверная информация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rot="-60000">
            <a:off x="897983" y="2637366"/>
            <a:ext cx="3291764" cy="324238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1) не </a:t>
            </a:r>
            <a:r>
              <a:rPr lang="ru-RU" sz="2400" dirty="0"/>
              <a:t>стоит верит всему, что пишут в сети</a:t>
            </a:r>
          </a:p>
          <a:p>
            <a:r>
              <a:rPr lang="ru-RU" sz="2400" dirty="0" smtClean="0"/>
              <a:t>2)учитесь </a:t>
            </a:r>
            <a:r>
              <a:rPr lang="ru-RU" sz="2400" dirty="0"/>
              <a:t>проверять информацию в других источниках: журналах, газетах, у родителей</a:t>
            </a:r>
          </a:p>
          <a:p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1908104"/>
            <a:ext cx="3021013" cy="311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1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опка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Кнопка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нопк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81</TotalTime>
  <Words>288</Words>
  <Application>Microsoft Office PowerPoint</Application>
  <PresentationFormat>Экран (4:3)</PresentationFormat>
  <Paragraphs>36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Кнопка</vt:lpstr>
      <vt:lpstr>Безопасный Интернет</vt:lpstr>
      <vt:lpstr>Преступники в интернете</vt:lpstr>
      <vt:lpstr>Преступники в интернете</vt:lpstr>
      <vt:lpstr>Преступники в интернете</vt:lpstr>
      <vt:lpstr>Вредоносные программы</vt:lpstr>
      <vt:lpstr>Мошенничество в сети</vt:lpstr>
      <vt:lpstr>Азартные игры</vt:lpstr>
      <vt:lpstr>Интернет-зависимость</vt:lpstr>
      <vt:lpstr>Недостоверная информация</vt:lpstr>
      <vt:lpstr>Источники информации</vt:lpstr>
      <vt:lpstr>Спасибо за внимание !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Безопасный Интернет</dc:title>
  <dc:creator>RePack by Diakov</dc:creator>
  <cp:lastModifiedBy>40 учитель</cp:lastModifiedBy>
  <cp:revision>9</cp:revision>
  <dcterms:created xsi:type="dcterms:W3CDTF">2018-02-04T09:58:49Z</dcterms:created>
  <dcterms:modified xsi:type="dcterms:W3CDTF">2018-02-05T06:33:13Z</dcterms:modified>
</cp:coreProperties>
</file>